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03BCC-E70B-45E4-87AE-2F055F7277A0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EA202-FA9B-4B27-B5B7-51D9DFCCB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5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Identify need to have partnerships from the start to make projects sustainable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9BCD9-867B-422C-A941-DDC02E06C1F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8767-0FF5-47C2-8BA2-D78719EB4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CFA87-546A-4A34-AAC2-380C35F29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82D38-A861-4B53-9622-A5F6CCCE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E45E-DDE0-4ACF-A032-1E261FC1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5C3FD-A54F-42C6-9458-119E08F4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1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6B334-6C48-4C68-BA4B-1ACBCB9F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BC30C-5844-416F-81D3-F3F3C718F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063E8-09A1-4EAC-903A-B76E640C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C5486-5C7E-4091-AA45-3D75AE07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B9925-1A33-4C0A-902A-95BE1797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4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9B468-6029-4D39-9946-98094A5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E9763-5882-4EF1-85E8-7CBB48997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01C71-29DB-4D17-B4B2-B12B5038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35B2F-5C6A-4836-A5FC-594D9EEF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15AA3-7847-4BC8-9D13-F6A095DB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15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6352A2"/>
                </a:solidFill>
                <a:latin typeface="Open Sans Semibold" panose="020B0706030804020204"/>
              </a:defRPr>
            </a:lvl1pPr>
          </a:lstStyle>
          <a:p>
            <a:r>
              <a:rPr lang="en-GB"/>
              <a:t>Title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0388334" y="310264"/>
            <a:ext cx="2130458" cy="7374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10" y="461913"/>
            <a:ext cx="675590" cy="41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DD01-E945-4C78-91B3-0A01DE8D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518D9-808E-4085-A690-99F9674B7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26D3A-CF2D-4F3B-8458-12541DED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C70A6-C3CA-4368-9258-F6877D5C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FF616-9CCC-457D-83BF-B36B115D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2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7F6B-BC1F-4A38-8576-C6F99C8C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96C51-A875-4A23-A702-C7008B13F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40B84-3EE9-46C4-8D96-F25E76B2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98CA9-A3C5-46EA-B63D-FA1BAF19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1EAC8-6462-482C-98F4-BEC0C67F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09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1AF66-6C2B-4197-B14E-6CE83350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F5838-EC62-4484-9CCD-6DFCC49CA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1C1F7-D05A-40BE-B287-C4DF19D39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22111-337F-4CEE-ACF8-E9EE1C176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33FA8-8626-47A6-A126-1026C741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5D49-FA24-4533-822D-2E2E432E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6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3B60-E050-40B4-BFC2-839EEE172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8A5CE-F855-46B5-9705-4B3FA9B49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0E694-FB64-43DF-819E-DAA5E0F99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60AD9-9AC9-4EB2-98D5-C0B02D272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0928B-74B0-426E-A7E6-5BDDFA395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53AFB-B6F9-4EA3-8C79-E558D2BC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43115-45ED-4D6F-A658-DA12FCA5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DD9BAF-2FC1-4885-A468-934BF186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1AEB-D070-4374-9FB2-3F62EBB8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B803E-1797-4687-B0AD-A1528EE3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04020-FE58-43F9-97A2-D75560D2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A00CE-5DA3-47AB-BDD2-28101626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2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C225A-1D6E-4222-A7C1-713F95B8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827C36-8ED1-4EF7-B93A-15252294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EB104-F350-404E-AE61-AD1F7017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7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BF4-82BE-4B97-8236-B4872B65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0B9C2-929F-4B68-BB1C-8746512DB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61C4D-C48C-46E7-9076-AB471590F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D6BF0-54BD-4F7E-977D-46CF26420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AAB58-D020-4FCB-B95B-0AE206B5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7DF6A-DAFB-4A6F-BCC2-D1AFC4F1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08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D3FB-BD46-418E-A5CD-49D0C051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76F60-913C-42C4-8FDD-EB581F86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C2470-1A10-4A01-B20F-88E556263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51AB8-0A1F-43DB-BAE7-C92961B6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0C387-C463-4E36-942E-7EFC4C6E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B2A7B-96BE-4F71-A903-CBCA9D29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3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46201-FB23-4672-9451-AB9D4933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90142-50E2-4064-9566-2F19BC558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2C3D6-987B-4C50-8480-695436A36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3442-C049-400B-860C-BF7E99A9C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CBB0D-5DC0-4A9D-A662-CD625FE84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4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79" y="395172"/>
            <a:ext cx="10515600" cy="761126"/>
          </a:xfrm>
        </p:spPr>
        <p:txBody>
          <a:bodyPr>
            <a:normAutofit fontScale="90000"/>
          </a:bodyPr>
          <a:lstStyle/>
          <a:p>
            <a:r>
              <a:rPr lang="en-GB" sz="3000" b="1" dirty="0">
                <a:solidFill>
                  <a:srgbClr val="7030A0"/>
                </a:solidFill>
              </a:rPr>
              <a:t> Working in partnership to deliver positive health outcomes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57" y="1091375"/>
            <a:ext cx="1001732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All to Play For </a:t>
            </a:r>
            <a:r>
              <a:rPr lang="en-GB" dirty="0">
                <a:solidFill>
                  <a:srgbClr val="7030A0"/>
                </a:solidFill>
              </a:rPr>
              <a:t>- a football programme for men with mental health issues in Norwich and Great Yarmouth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5019B57-D597-4D83-BFC7-851F58E4CBB3}"/>
              </a:ext>
            </a:extLst>
          </p:cNvPr>
          <p:cNvSpPr txBox="1">
            <a:spLocks/>
          </p:cNvSpPr>
          <p:nvPr/>
        </p:nvSpPr>
        <p:spPr>
          <a:xfrm>
            <a:off x="213358" y="5090615"/>
            <a:ext cx="11978642" cy="1282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352A2"/>
                </a:solidFill>
                <a:latin typeface="Open Sans Semibold" panose="020B0706030804020204"/>
                <a:ea typeface="+mj-ea"/>
                <a:cs typeface="+mj-cs"/>
              </a:defRPr>
            </a:lvl1pPr>
          </a:lstStyle>
          <a:p>
            <a:endParaRPr lang="en-GB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84EEC-D425-4E37-890E-DAA69E2BB54F}"/>
              </a:ext>
            </a:extLst>
          </p:cNvPr>
          <p:cNvSpPr txBox="1"/>
          <p:nvPr/>
        </p:nvSpPr>
        <p:spPr>
          <a:xfrm>
            <a:off x="352339" y="2011070"/>
            <a:ext cx="4530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Collaborative working partnership 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-</a:t>
            </a:r>
            <a:r>
              <a:rPr lang="en-GB" b="1" dirty="0">
                <a:solidFill>
                  <a:srgbClr val="7030A0"/>
                </a:solidFill>
              </a:rPr>
              <a:t> </a:t>
            </a:r>
            <a:r>
              <a:rPr lang="en-GB" dirty="0">
                <a:solidFill>
                  <a:srgbClr val="7030A0"/>
                </a:solidFill>
              </a:rPr>
              <a:t>Active Norfolk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- Premier Foundation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- Norfolk &amp; Suffolk NHS Foundation Trust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57044D-B26D-4CDC-8BA2-93802C0DCB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8" t="-193" r="1708" b="23285"/>
          <a:stretch/>
        </p:blipFill>
        <p:spPr>
          <a:xfrm>
            <a:off x="8915131" y="1797071"/>
            <a:ext cx="2387157" cy="326385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2E8206A-9AD0-4F45-8B3C-F63C66D53FE7}"/>
              </a:ext>
            </a:extLst>
          </p:cNvPr>
          <p:cNvGrpSpPr/>
          <p:nvPr/>
        </p:nvGrpSpPr>
        <p:grpSpPr>
          <a:xfrm>
            <a:off x="8351992" y="5135991"/>
            <a:ext cx="3513436" cy="1568594"/>
            <a:chOff x="8192657" y="4985499"/>
            <a:chExt cx="3513436" cy="1568594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8837FF3-A1D4-4075-B609-B6067D526DB0}"/>
                </a:ext>
              </a:extLst>
            </p:cNvPr>
            <p:cNvSpPr/>
            <p:nvPr/>
          </p:nvSpPr>
          <p:spPr>
            <a:xfrm rot="16200000">
              <a:off x="9165078" y="4013078"/>
              <a:ext cx="1568594" cy="3513435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BDD67FE-066C-4CC6-960D-4552CD4C770B}"/>
                </a:ext>
              </a:extLst>
            </p:cNvPr>
            <p:cNvSpPr txBox="1"/>
            <p:nvPr/>
          </p:nvSpPr>
          <p:spPr>
            <a:xfrm>
              <a:off x="8490626" y="5031131"/>
              <a:ext cx="321546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“My mental state is more positive due to this group, it gives me something to look forward to and gives me a sense of purpose.”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792EC4D-5BF1-4B9E-A4BE-5160F143699F}"/>
              </a:ext>
            </a:extLst>
          </p:cNvPr>
          <p:cNvSpPr txBox="1"/>
          <p:nvPr/>
        </p:nvSpPr>
        <p:spPr>
          <a:xfrm>
            <a:off x="365145" y="3459346"/>
            <a:ext cx="50379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Supporting men to improve their mental health </a:t>
            </a:r>
            <a:r>
              <a:rPr lang="en-GB" dirty="0">
                <a:solidFill>
                  <a:srgbClr val="7030A0"/>
                </a:solidFill>
              </a:rPr>
              <a:t>Aim to increase uptake and awareness of mental health and other support services available to them, whilst increasing activity levels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D2714A-1BEE-48ED-90C5-3DB83A9D1973}"/>
              </a:ext>
            </a:extLst>
          </p:cNvPr>
          <p:cNvSpPr txBox="1"/>
          <p:nvPr/>
        </p:nvSpPr>
        <p:spPr>
          <a:xfrm>
            <a:off x="326572" y="4985500"/>
            <a:ext cx="7221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Over 80 men have taken part to date: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65% reported low mental wellbeing scores at baseline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2/3 of participants aren’t receiving direct mental health support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54% of attendees were referred from a friend,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0F1DD6-77AF-4D0A-98C5-3EA913B65E60}"/>
              </a:ext>
            </a:extLst>
          </p:cNvPr>
          <p:cNvSpPr txBox="1"/>
          <p:nvPr/>
        </p:nvSpPr>
        <p:spPr>
          <a:xfrm>
            <a:off x="5403052" y="2407300"/>
            <a:ext cx="33433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£20K funding secured from Norwich CCG to deliver additional programmes in Norwich after demonstrating positive </a:t>
            </a:r>
            <a:r>
              <a:rPr lang="en-US" sz="2000" b="1" dirty="0">
                <a:solidFill>
                  <a:srgbClr val="7030A0"/>
                </a:solidFill>
                <a:latin typeface="Calibri" panose="020F0502020204030204"/>
              </a:rPr>
              <a:t>health outcomes for local residents</a:t>
            </a:r>
            <a:b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6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Semibold</vt:lpstr>
      <vt:lpstr>Wingdings</vt:lpstr>
      <vt:lpstr>Office Theme</vt:lpstr>
      <vt:lpstr> Working in partnership to deliver positive health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Kristen</dc:creator>
  <cp:lastModifiedBy>Hall, Kristen</cp:lastModifiedBy>
  <cp:revision>14</cp:revision>
  <dcterms:created xsi:type="dcterms:W3CDTF">2019-02-11T18:17:29Z</dcterms:created>
  <dcterms:modified xsi:type="dcterms:W3CDTF">2019-02-14T11:03:17Z</dcterms:modified>
</cp:coreProperties>
</file>